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10234613" cy="146637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DDDDD"/>
    <a:srgbClr val="C0C0C0"/>
    <a:srgbClr val="EAEAEA"/>
    <a:srgbClr val="9966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5799" autoAdjust="0"/>
    <p:restoredTop sz="94755" autoAdjust="0"/>
  </p:normalViewPr>
  <p:slideViewPr>
    <p:cSldViewPr>
      <p:cViewPr varScale="1">
        <p:scale>
          <a:sx n="114" d="100"/>
          <a:sy n="114" d="100"/>
        </p:scale>
        <p:origin x="208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8650" cy="733425"/>
          </a:xfrm>
          <a:prstGeom prst="rect">
            <a:avLst/>
          </a:prstGeom>
          <a:noFill/>
          <a:ln>
            <a:noFill/>
          </a:ln>
        </p:spPr>
        <p:txBody>
          <a:bodyPr vert="horz" wrap="square" lIns="131237" tIns="65618" rIns="131237" bIns="65618" numCol="1" anchor="t" anchorCtr="0" compatLnSpc="1">
            <a:prstTxWarp prst="textNoShape">
              <a:avLst/>
            </a:prstTxWarp>
          </a:bodyPr>
          <a:lstStyle>
            <a:lvl1pPr defTabSz="1312863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5963" y="0"/>
            <a:ext cx="4435475" cy="733425"/>
          </a:xfrm>
          <a:prstGeom prst="rect">
            <a:avLst/>
          </a:prstGeom>
          <a:noFill/>
          <a:ln>
            <a:noFill/>
          </a:ln>
        </p:spPr>
        <p:txBody>
          <a:bodyPr vert="horz" wrap="square" lIns="131237" tIns="65618" rIns="131237" bIns="65618" numCol="1" anchor="t" anchorCtr="0" compatLnSpc="1">
            <a:prstTxWarp prst="textNoShape">
              <a:avLst/>
            </a:prstTxWarp>
          </a:bodyPr>
          <a:lstStyle>
            <a:lvl1pPr algn="r" defTabSz="1312863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54150" y="1100138"/>
            <a:ext cx="7331075" cy="5497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2350" y="6965950"/>
            <a:ext cx="8189913" cy="6597650"/>
          </a:xfrm>
          <a:prstGeom prst="rect">
            <a:avLst/>
          </a:prstGeom>
          <a:noFill/>
          <a:ln>
            <a:noFill/>
          </a:ln>
        </p:spPr>
        <p:txBody>
          <a:bodyPr vert="horz" wrap="square" lIns="131237" tIns="65618" rIns="131237" bIns="656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3930313"/>
            <a:ext cx="4438650" cy="731837"/>
          </a:xfrm>
          <a:prstGeom prst="rect">
            <a:avLst/>
          </a:prstGeom>
          <a:noFill/>
          <a:ln>
            <a:noFill/>
          </a:ln>
        </p:spPr>
        <p:txBody>
          <a:bodyPr vert="horz" wrap="square" lIns="131237" tIns="65618" rIns="131237" bIns="65618" numCol="1" anchor="b" anchorCtr="0" compatLnSpc="1">
            <a:prstTxWarp prst="textNoShape">
              <a:avLst/>
            </a:prstTxWarp>
          </a:bodyPr>
          <a:lstStyle>
            <a:lvl1pPr defTabSz="1312863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5963" y="13930313"/>
            <a:ext cx="4435475" cy="731837"/>
          </a:xfrm>
          <a:prstGeom prst="rect">
            <a:avLst/>
          </a:prstGeom>
          <a:noFill/>
          <a:ln>
            <a:noFill/>
          </a:ln>
        </p:spPr>
        <p:txBody>
          <a:bodyPr vert="horz" wrap="square" lIns="131237" tIns="65618" rIns="131237" bIns="65618" numCol="1" anchor="b" anchorCtr="0" compatLnSpc="1">
            <a:prstTxWarp prst="textNoShape">
              <a:avLst/>
            </a:prstTxWarp>
          </a:bodyPr>
          <a:lstStyle>
            <a:lvl1pPr algn="r" defTabSz="1312863" eaLnBrk="1" hangingPunct="1">
              <a:defRPr/>
            </a:lvl1pPr>
          </a:lstStyle>
          <a:p>
            <a:fld id="{D9E0DD85-1920-4FFF-BB71-D480900C323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840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312863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1312863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1312863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1312863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1312863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13128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13128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13128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13128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FAED25B7-CF35-4797-B71A-319145ECCFBA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99777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13"/>
          <p:cNvGrpSpPr>
            <a:grpSpLocks/>
          </p:cNvGrpSpPr>
          <p:nvPr userDrawn="1"/>
        </p:nvGrpSpPr>
        <p:grpSpPr bwMode="auto">
          <a:xfrm>
            <a:off x="1852613" y="2239963"/>
            <a:ext cx="5256212" cy="1387475"/>
            <a:chOff x="1171" y="1660"/>
            <a:chExt cx="2891" cy="763"/>
          </a:xfrm>
        </p:grpSpPr>
        <p:sp>
          <p:nvSpPr>
            <p:cNvPr id="1056" name="Rectangle 288"/>
            <p:cNvSpPr>
              <a:spLocks noChangeArrowheads="1"/>
            </p:cNvSpPr>
            <p:nvPr userDrawn="1"/>
          </p:nvSpPr>
          <p:spPr bwMode="auto">
            <a:xfrm>
              <a:off x="1171" y="1660"/>
              <a:ext cx="2890" cy="46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ja-JP"/>
            </a:p>
          </p:txBody>
        </p:sp>
        <p:sp>
          <p:nvSpPr>
            <p:cNvPr id="1057" name="Rectangle 292"/>
            <p:cNvSpPr>
              <a:spLocks noChangeArrowheads="1"/>
            </p:cNvSpPr>
            <p:nvPr userDrawn="1"/>
          </p:nvSpPr>
          <p:spPr bwMode="auto">
            <a:xfrm>
              <a:off x="1172" y="2128"/>
              <a:ext cx="2890" cy="29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1027" name="Text Box 299"/>
          <p:cNvSpPr txBox="1">
            <a:spLocks noChangeArrowheads="1"/>
          </p:cNvSpPr>
          <p:nvPr userDrawn="1"/>
        </p:nvSpPr>
        <p:spPr bwMode="auto">
          <a:xfrm>
            <a:off x="6456363" y="2974975"/>
            <a:ext cx="660400" cy="92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600" b="1" i="1">
                <a:latin typeface="Trebuchet MS" pitchFamily="34" charset="0"/>
              </a:rPr>
              <a:t>D:180㎝</a:t>
            </a:r>
            <a:r>
              <a:rPr lang="ja-JP" altLang="en-US" sz="600" b="1" i="1">
                <a:latin typeface="Trebuchet MS" pitchFamily="34" charset="0"/>
              </a:rPr>
              <a:t>　</a:t>
            </a:r>
            <a:r>
              <a:rPr lang="en-US" altLang="ja-JP" sz="600" b="1" i="1">
                <a:latin typeface="Trebuchet MS" pitchFamily="34" charset="0"/>
              </a:rPr>
              <a:t>H:60㎝</a:t>
            </a:r>
            <a:r>
              <a:rPr lang="ja-JP" altLang="en-US" sz="600" b="1" i="1">
                <a:latin typeface="Trebuchet MS" pitchFamily="34" charset="0"/>
              </a:rPr>
              <a:t>　　　</a:t>
            </a:r>
          </a:p>
        </p:txBody>
      </p:sp>
      <p:sp>
        <p:nvSpPr>
          <p:cNvPr id="1028" name="Line 301"/>
          <p:cNvSpPr>
            <a:spLocks noChangeShapeType="1"/>
          </p:cNvSpPr>
          <p:nvPr userDrawn="1"/>
        </p:nvSpPr>
        <p:spPr bwMode="auto">
          <a:xfrm>
            <a:off x="1893888" y="2344738"/>
            <a:ext cx="5195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0" name="Text Box 305"/>
          <p:cNvSpPr txBox="1">
            <a:spLocks noChangeArrowheads="1"/>
          </p:cNvSpPr>
          <p:nvPr userDrawn="1"/>
        </p:nvSpPr>
        <p:spPr bwMode="auto">
          <a:xfrm>
            <a:off x="4221163" y="2298700"/>
            <a:ext cx="512762" cy="92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600" b="1" i="1">
                <a:latin typeface="Trebuchet MS" pitchFamily="34" charset="0"/>
              </a:rPr>
              <a:t>   w : 10.8 m   </a:t>
            </a:r>
          </a:p>
        </p:txBody>
      </p:sp>
      <p:sp>
        <p:nvSpPr>
          <p:cNvPr id="1031" name="Freeform 309"/>
          <p:cNvSpPr>
            <a:spLocks/>
          </p:cNvSpPr>
          <p:nvPr userDrawn="1"/>
        </p:nvSpPr>
        <p:spPr bwMode="auto">
          <a:xfrm>
            <a:off x="903288" y="2135188"/>
            <a:ext cx="723900" cy="1773237"/>
          </a:xfrm>
          <a:custGeom>
            <a:avLst/>
            <a:gdLst>
              <a:gd name="T0" fmla="*/ 2147483646 w 398"/>
              <a:gd name="T1" fmla="*/ 2147483646 h 975"/>
              <a:gd name="T2" fmla="*/ 0 w 398"/>
              <a:gd name="T3" fmla="*/ 2147483646 h 975"/>
              <a:gd name="T4" fmla="*/ 2147483646 w 398"/>
              <a:gd name="T5" fmla="*/ 0 h 975"/>
              <a:gd name="T6" fmla="*/ 2147483646 w 398"/>
              <a:gd name="T7" fmla="*/ 0 h 975"/>
              <a:gd name="T8" fmla="*/ 2147483646 w 398"/>
              <a:gd name="T9" fmla="*/ 2147483646 h 975"/>
              <a:gd name="T10" fmla="*/ 2147483646 w 398"/>
              <a:gd name="T11" fmla="*/ 2147483646 h 975"/>
              <a:gd name="T12" fmla="*/ 2147483646 w 398"/>
              <a:gd name="T13" fmla="*/ 2147483646 h 975"/>
              <a:gd name="T14" fmla="*/ 2147483646 w 398"/>
              <a:gd name="T15" fmla="*/ 2147483646 h 9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98" h="975">
                <a:moveTo>
                  <a:pt x="99" y="975"/>
                </a:moveTo>
                <a:lnTo>
                  <a:pt x="0" y="975"/>
                </a:lnTo>
                <a:lnTo>
                  <a:pt x="298" y="0"/>
                </a:lnTo>
                <a:lnTo>
                  <a:pt x="398" y="0"/>
                </a:lnTo>
                <a:lnTo>
                  <a:pt x="343" y="308"/>
                </a:lnTo>
                <a:lnTo>
                  <a:pt x="255" y="464"/>
                </a:lnTo>
                <a:lnTo>
                  <a:pt x="187" y="834"/>
                </a:lnTo>
                <a:lnTo>
                  <a:pt x="99" y="97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2" name="Freeform 310"/>
          <p:cNvSpPr>
            <a:spLocks/>
          </p:cNvSpPr>
          <p:nvPr userDrawn="1"/>
        </p:nvSpPr>
        <p:spPr bwMode="auto">
          <a:xfrm flipH="1">
            <a:off x="7318375" y="2135188"/>
            <a:ext cx="722313" cy="1773237"/>
          </a:xfrm>
          <a:custGeom>
            <a:avLst/>
            <a:gdLst>
              <a:gd name="T0" fmla="*/ 2147483646 w 398"/>
              <a:gd name="T1" fmla="*/ 2147483646 h 975"/>
              <a:gd name="T2" fmla="*/ 0 w 398"/>
              <a:gd name="T3" fmla="*/ 2147483646 h 975"/>
              <a:gd name="T4" fmla="*/ 2147483646 w 398"/>
              <a:gd name="T5" fmla="*/ 0 h 975"/>
              <a:gd name="T6" fmla="*/ 2147483646 w 398"/>
              <a:gd name="T7" fmla="*/ 0 h 975"/>
              <a:gd name="T8" fmla="*/ 2147483646 w 398"/>
              <a:gd name="T9" fmla="*/ 2147483646 h 975"/>
              <a:gd name="T10" fmla="*/ 2147483646 w 398"/>
              <a:gd name="T11" fmla="*/ 2147483646 h 975"/>
              <a:gd name="T12" fmla="*/ 2147483646 w 398"/>
              <a:gd name="T13" fmla="*/ 2147483646 h 975"/>
              <a:gd name="T14" fmla="*/ 2147483646 w 398"/>
              <a:gd name="T15" fmla="*/ 2147483646 h 9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98" h="975">
                <a:moveTo>
                  <a:pt x="99" y="975"/>
                </a:moveTo>
                <a:lnTo>
                  <a:pt x="0" y="975"/>
                </a:lnTo>
                <a:lnTo>
                  <a:pt x="298" y="0"/>
                </a:lnTo>
                <a:lnTo>
                  <a:pt x="398" y="0"/>
                </a:lnTo>
                <a:lnTo>
                  <a:pt x="343" y="308"/>
                </a:lnTo>
                <a:lnTo>
                  <a:pt x="255" y="464"/>
                </a:lnTo>
                <a:lnTo>
                  <a:pt x="187" y="834"/>
                </a:lnTo>
                <a:lnTo>
                  <a:pt x="99" y="97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3" name="Rectangle 312"/>
          <p:cNvSpPr>
            <a:spLocks noChangeArrowheads="1"/>
          </p:cNvSpPr>
          <p:nvPr userDrawn="1"/>
        </p:nvSpPr>
        <p:spPr bwMode="auto">
          <a:xfrm>
            <a:off x="6456363" y="3508375"/>
            <a:ext cx="657225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600" b="1" i="1">
                <a:latin typeface="Trebuchet MS" pitchFamily="34" charset="0"/>
              </a:rPr>
              <a:t>D:120㎝</a:t>
            </a:r>
            <a:r>
              <a:rPr lang="ja-JP" altLang="en-US" sz="600" b="1" i="1">
                <a:latin typeface="Trebuchet MS" pitchFamily="34" charset="0"/>
              </a:rPr>
              <a:t>　</a:t>
            </a:r>
            <a:r>
              <a:rPr lang="en-US" altLang="ja-JP" sz="600" b="1" i="1">
                <a:latin typeface="Trebuchet MS" pitchFamily="34" charset="0"/>
              </a:rPr>
              <a:t>H:30㎝</a:t>
            </a:r>
          </a:p>
        </p:txBody>
      </p:sp>
      <p:sp>
        <p:nvSpPr>
          <p:cNvPr id="1034" name="Rectangle 314"/>
          <p:cNvSpPr>
            <a:spLocks noChangeArrowheads="1"/>
          </p:cNvSpPr>
          <p:nvPr userDrawn="1"/>
        </p:nvSpPr>
        <p:spPr bwMode="auto">
          <a:xfrm>
            <a:off x="1450975" y="1879600"/>
            <a:ext cx="6019800" cy="204788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1035" name="AutoShape 316"/>
          <p:cNvSpPr>
            <a:spLocks noChangeArrowheads="1"/>
          </p:cNvSpPr>
          <p:nvPr userDrawn="1"/>
        </p:nvSpPr>
        <p:spPr bwMode="auto">
          <a:xfrm flipV="1">
            <a:off x="517525" y="2159000"/>
            <a:ext cx="7916863" cy="4360863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428 w 21600"/>
              <a:gd name="T13" fmla="*/ 3428 h 21600"/>
              <a:gd name="T14" fmla="*/ 18172 w 21600"/>
              <a:gd name="T15" fmla="*/ 1817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255" y="21600"/>
                </a:lnTo>
                <a:lnTo>
                  <a:pt x="18345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6" name="Freeform 317" descr="横線"/>
          <p:cNvSpPr>
            <a:spLocks/>
          </p:cNvSpPr>
          <p:nvPr userDrawn="1"/>
        </p:nvSpPr>
        <p:spPr bwMode="auto">
          <a:xfrm>
            <a:off x="287338" y="4262438"/>
            <a:ext cx="723900" cy="1854200"/>
          </a:xfrm>
          <a:custGeom>
            <a:avLst/>
            <a:gdLst>
              <a:gd name="T0" fmla="*/ 2147483646 w 398"/>
              <a:gd name="T1" fmla="*/ 2147483646 h 975"/>
              <a:gd name="T2" fmla="*/ 0 w 398"/>
              <a:gd name="T3" fmla="*/ 2147483646 h 975"/>
              <a:gd name="T4" fmla="*/ 2147483646 w 398"/>
              <a:gd name="T5" fmla="*/ 0 h 975"/>
              <a:gd name="T6" fmla="*/ 2147483646 w 398"/>
              <a:gd name="T7" fmla="*/ 0 h 975"/>
              <a:gd name="T8" fmla="*/ 2147483646 w 398"/>
              <a:gd name="T9" fmla="*/ 2147483646 h 975"/>
              <a:gd name="T10" fmla="*/ 2147483646 w 398"/>
              <a:gd name="T11" fmla="*/ 2147483646 h 975"/>
              <a:gd name="T12" fmla="*/ 2147483646 w 398"/>
              <a:gd name="T13" fmla="*/ 2147483646 h 975"/>
              <a:gd name="T14" fmla="*/ 2147483646 w 398"/>
              <a:gd name="T15" fmla="*/ 2147483646 h 9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98" h="975">
                <a:moveTo>
                  <a:pt x="99" y="975"/>
                </a:moveTo>
                <a:lnTo>
                  <a:pt x="0" y="975"/>
                </a:lnTo>
                <a:lnTo>
                  <a:pt x="298" y="0"/>
                </a:lnTo>
                <a:lnTo>
                  <a:pt x="398" y="0"/>
                </a:lnTo>
                <a:lnTo>
                  <a:pt x="343" y="308"/>
                </a:lnTo>
                <a:lnTo>
                  <a:pt x="255" y="464"/>
                </a:lnTo>
                <a:lnTo>
                  <a:pt x="187" y="834"/>
                </a:lnTo>
                <a:lnTo>
                  <a:pt x="99" y="975"/>
                </a:lnTo>
                <a:close/>
              </a:path>
            </a:pathLst>
          </a:custGeom>
          <a:pattFill prst="ltHorz">
            <a:fgClr>
              <a:schemeClr val="bg2"/>
            </a:fgClr>
            <a:bgClr>
              <a:schemeClr val="bg1"/>
            </a:bgClr>
          </a:pattFill>
          <a:ln w="12700" cap="flat" cmpd="sng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1037" name="Group 335"/>
          <p:cNvGrpSpPr>
            <a:grpSpLocks/>
          </p:cNvGrpSpPr>
          <p:nvPr userDrawn="1"/>
        </p:nvGrpSpPr>
        <p:grpSpPr bwMode="auto">
          <a:xfrm>
            <a:off x="990600" y="2235200"/>
            <a:ext cx="6986588" cy="4289425"/>
            <a:chOff x="691" y="1664"/>
            <a:chExt cx="3843" cy="2359"/>
          </a:xfrm>
        </p:grpSpPr>
        <p:sp>
          <p:nvSpPr>
            <p:cNvPr id="1128" name="Line 324"/>
            <p:cNvSpPr>
              <a:spLocks noChangeShapeType="1"/>
            </p:cNvSpPr>
            <p:nvPr userDrawn="1"/>
          </p:nvSpPr>
          <p:spPr bwMode="auto">
            <a:xfrm>
              <a:off x="1171" y="1664"/>
              <a:ext cx="0" cy="235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" name="Line 325"/>
            <p:cNvSpPr>
              <a:spLocks noChangeShapeType="1"/>
            </p:cNvSpPr>
            <p:nvPr userDrawn="1"/>
          </p:nvSpPr>
          <p:spPr bwMode="auto">
            <a:xfrm>
              <a:off x="4053" y="1664"/>
              <a:ext cx="0" cy="235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0" name="Line 326"/>
            <p:cNvSpPr>
              <a:spLocks noChangeShapeType="1"/>
            </p:cNvSpPr>
            <p:nvPr userDrawn="1"/>
          </p:nvSpPr>
          <p:spPr bwMode="auto">
            <a:xfrm>
              <a:off x="3573" y="1664"/>
              <a:ext cx="0" cy="235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1" name="Line 327"/>
            <p:cNvSpPr>
              <a:spLocks noChangeShapeType="1"/>
            </p:cNvSpPr>
            <p:nvPr userDrawn="1"/>
          </p:nvSpPr>
          <p:spPr bwMode="auto">
            <a:xfrm>
              <a:off x="1651" y="1664"/>
              <a:ext cx="0" cy="235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2" name="Line 328"/>
            <p:cNvSpPr>
              <a:spLocks noChangeShapeType="1"/>
            </p:cNvSpPr>
            <p:nvPr userDrawn="1"/>
          </p:nvSpPr>
          <p:spPr bwMode="auto">
            <a:xfrm>
              <a:off x="2132" y="1664"/>
              <a:ext cx="0" cy="235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3" name="Line 329"/>
            <p:cNvSpPr>
              <a:spLocks noChangeShapeType="1"/>
            </p:cNvSpPr>
            <p:nvPr userDrawn="1"/>
          </p:nvSpPr>
          <p:spPr bwMode="auto">
            <a:xfrm>
              <a:off x="2612" y="1664"/>
              <a:ext cx="0" cy="235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4" name="Line 330"/>
            <p:cNvSpPr>
              <a:spLocks noChangeShapeType="1"/>
            </p:cNvSpPr>
            <p:nvPr userDrawn="1"/>
          </p:nvSpPr>
          <p:spPr bwMode="auto">
            <a:xfrm>
              <a:off x="3092" y="1664"/>
              <a:ext cx="0" cy="235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5" name="Line 331"/>
            <p:cNvSpPr>
              <a:spLocks noChangeShapeType="1"/>
            </p:cNvSpPr>
            <p:nvPr userDrawn="1"/>
          </p:nvSpPr>
          <p:spPr bwMode="auto">
            <a:xfrm>
              <a:off x="4534" y="3070"/>
              <a:ext cx="0" cy="95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6" name="Line 332"/>
            <p:cNvSpPr>
              <a:spLocks noChangeShapeType="1"/>
            </p:cNvSpPr>
            <p:nvPr userDrawn="1"/>
          </p:nvSpPr>
          <p:spPr bwMode="auto">
            <a:xfrm>
              <a:off x="691" y="3070"/>
              <a:ext cx="0" cy="95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38" name="Freeform 333" descr="横線"/>
          <p:cNvSpPr>
            <a:spLocks/>
          </p:cNvSpPr>
          <p:nvPr userDrawn="1"/>
        </p:nvSpPr>
        <p:spPr bwMode="auto">
          <a:xfrm flipH="1">
            <a:off x="7951788" y="4262438"/>
            <a:ext cx="723900" cy="1854200"/>
          </a:xfrm>
          <a:custGeom>
            <a:avLst/>
            <a:gdLst>
              <a:gd name="T0" fmla="*/ 2147483646 w 398"/>
              <a:gd name="T1" fmla="*/ 2147483646 h 975"/>
              <a:gd name="T2" fmla="*/ 0 w 398"/>
              <a:gd name="T3" fmla="*/ 2147483646 h 975"/>
              <a:gd name="T4" fmla="*/ 2147483646 w 398"/>
              <a:gd name="T5" fmla="*/ 0 h 975"/>
              <a:gd name="T6" fmla="*/ 2147483646 w 398"/>
              <a:gd name="T7" fmla="*/ 0 h 975"/>
              <a:gd name="T8" fmla="*/ 2147483646 w 398"/>
              <a:gd name="T9" fmla="*/ 2147483646 h 975"/>
              <a:gd name="T10" fmla="*/ 2147483646 w 398"/>
              <a:gd name="T11" fmla="*/ 2147483646 h 975"/>
              <a:gd name="T12" fmla="*/ 2147483646 w 398"/>
              <a:gd name="T13" fmla="*/ 2147483646 h 975"/>
              <a:gd name="T14" fmla="*/ 2147483646 w 398"/>
              <a:gd name="T15" fmla="*/ 2147483646 h 9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98" h="975">
                <a:moveTo>
                  <a:pt x="99" y="975"/>
                </a:moveTo>
                <a:lnTo>
                  <a:pt x="0" y="975"/>
                </a:lnTo>
                <a:lnTo>
                  <a:pt x="298" y="0"/>
                </a:lnTo>
                <a:lnTo>
                  <a:pt x="398" y="0"/>
                </a:lnTo>
                <a:lnTo>
                  <a:pt x="343" y="308"/>
                </a:lnTo>
                <a:lnTo>
                  <a:pt x="255" y="464"/>
                </a:lnTo>
                <a:lnTo>
                  <a:pt x="187" y="834"/>
                </a:lnTo>
                <a:lnTo>
                  <a:pt x="99" y="975"/>
                </a:lnTo>
                <a:close/>
              </a:path>
            </a:pathLst>
          </a:custGeom>
          <a:pattFill prst="ltHorz">
            <a:fgClr>
              <a:schemeClr val="bg2"/>
            </a:fgClr>
            <a:bgClr>
              <a:schemeClr val="bg1"/>
            </a:bgClr>
          </a:pattFill>
          <a:ln w="12700" cap="flat" cmpd="sng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1039" name="Group 338"/>
          <p:cNvGrpSpPr>
            <a:grpSpLocks/>
          </p:cNvGrpSpPr>
          <p:nvPr userDrawn="1"/>
        </p:nvGrpSpPr>
        <p:grpSpPr bwMode="auto">
          <a:xfrm>
            <a:off x="765175" y="3082925"/>
            <a:ext cx="7421563" cy="2573338"/>
            <a:chOff x="482" y="1942"/>
            <a:chExt cx="4675" cy="1621"/>
          </a:xfrm>
        </p:grpSpPr>
        <p:sp>
          <p:nvSpPr>
            <p:cNvPr id="1124" name="Line 319"/>
            <p:cNvSpPr>
              <a:spLocks noChangeShapeType="1"/>
            </p:cNvSpPr>
            <p:nvPr userDrawn="1"/>
          </p:nvSpPr>
          <p:spPr bwMode="auto">
            <a:xfrm>
              <a:off x="482" y="3563"/>
              <a:ext cx="4675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5" name="Line 320"/>
            <p:cNvSpPr>
              <a:spLocks noChangeShapeType="1"/>
            </p:cNvSpPr>
            <p:nvPr userDrawn="1"/>
          </p:nvSpPr>
          <p:spPr bwMode="auto">
            <a:xfrm>
              <a:off x="638" y="3022"/>
              <a:ext cx="436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6" name="Line 321"/>
            <p:cNvSpPr>
              <a:spLocks noChangeShapeType="1"/>
            </p:cNvSpPr>
            <p:nvPr userDrawn="1"/>
          </p:nvSpPr>
          <p:spPr bwMode="auto">
            <a:xfrm>
              <a:off x="794" y="2482"/>
              <a:ext cx="4051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" name="Line 334"/>
            <p:cNvSpPr>
              <a:spLocks noChangeShapeType="1"/>
            </p:cNvSpPr>
            <p:nvPr userDrawn="1"/>
          </p:nvSpPr>
          <p:spPr bwMode="auto">
            <a:xfrm>
              <a:off x="922" y="1942"/>
              <a:ext cx="376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41" name="Rectangle 151"/>
          <p:cNvSpPr>
            <a:spLocks noChangeArrowheads="1"/>
          </p:cNvSpPr>
          <p:nvPr userDrawn="1"/>
        </p:nvSpPr>
        <p:spPr bwMode="auto">
          <a:xfrm>
            <a:off x="755650" y="4019550"/>
            <a:ext cx="415925" cy="247650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1400" b="1">
                <a:solidFill>
                  <a:schemeClr val="bg1"/>
                </a:solidFill>
                <a:latin typeface="Trebuchet MS" pitchFamily="34" charset="0"/>
              </a:rPr>
              <a:t>AC</a:t>
            </a:r>
          </a:p>
        </p:txBody>
      </p:sp>
      <p:sp>
        <p:nvSpPr>
          <p:cNvPr id="1042" name="Rectangle 339"/>
          <p:cNvSpPr>
            <a:spLocks noChangeArrowheads="1"/>
          </p:cNvSpPr>
          <p:nvPr userDrawn="1"/>
        </p:nvSpPr>
        <p:spPr bwMode="auto">
          <a:xfrm>
            <a:off x="4208463" y="5913438"/>
            <a:ext cx="539750" cy="3952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指揮台</a:t>
            </a:r>
          </a:p>
        </p:txBody>
      </p:sp>
      <p:sp>
        <p:nvSpPr>
          <p:cNvPr id="34" name="Text Box 322"/>
          <p:cNvSpPr txBox="1">
            <a:spLocks noChangeArrowheads="1"/>
          </p:cNvSpPr>
          <p:nvPr userDrawn="1"/>
        </p:nvSpPr>
        <p:spPr bwMode="auto">
          <a:xfrm>
            <a:off x="2705150" y="194671"/>
            <a:ext cx="3487738" cy="61555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65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 東京都職場・一般吹奏楽コンクール</a:t>
            </a:r>
            <a:endParaRPr lang="ja-JP" altLang="en-US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eaLnBrk="1" hangingPunct="1">
              <a:defRPr/>
            </a:pP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ステージセッティング表</a:t>
            </a:r>
          </a:p>
        </p:txBody>
      </p:sp>
      <p:graphicFrame>
        <p:nvGraphicFramePr>
          <p:cNvPr id="35" name="Group 10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333620"/>
              </p:ext>
            </p:extLst>
          </p:nvPr>
        </p:nvGraphicFramePr>
        <p:xfrm>
          <a:off x="177800" y="692150"/>
          <a:ext cx="1368425" cy="379413"/>
        </p:xfrm>
        <a:graphic>
          <a:graphicData uri="http://schemas.openxmlformats.org/drawingml/2006/table">
            <a:tbl>
              <a:tblPr/>
              <a:tblGrid>
                <a:gridCol w="431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№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Group 10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991278"/>
              </p:ext>
            </p:extLst>
          </p:nvPr>
        </p:nvGraphicFramePr>
        <p:xfrm>
          <a:off x="177800" y="1123950"/>
          <a:ext cx="2735263" cy="649288"/>
        </p:xfrm>
        <a:graphic>
          <a:graphicData uri="http://schemas.openxmlformats.org/drawingml/2006/table">
            <a:tbl>
              <a:tblPr/>
              <a:tblGrid>
                <a:gridCol w="431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3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9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団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体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7" name="Rectangle 54"/>
          <p:cNvSpPr>
            <a:spLocks noChangeArrowheads="1"/>
          </p:cNvSpPr>
          <p:nvPr userDrawn="1"/>
        </p:nvSpPr>
        <p:spPr bwMode="auto">
          <a:xfrm>
            <a:off x="179387" y="225449"/>
            <a:ext cx="2441694" cy="276999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200" b="1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当日受付に提出（Ａ３サイズ、３部）</a:t>
            </a:r>
          </a:p>
        </p:txBody>
      </p:sp>
      <p:graphicFrame>
        <p:nvGraphicFramePr>
          <p:cNvPr id="38" name="Group 10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119104"/>
              </p:ext>
            </p:extLst>
          </p:nvPr>
        </p:nvGraphicFramePr>
        <p:xfrm>
          <a:off x="7235825" y="496888"/>
          <a:ext cx="1775482" cy="2951167"/>
        </p:xfrm>
        <a:graphic>
          <a:graphicData uri="http://schemas.openxmlformats.org/drawingml/2006/table">
            <a:tbl>
              <a:tblPr/>
              <a:tblGrid>
                <a:gridCol w="518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2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43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譜面台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椅 子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P/B</a:t>
                      </a:r>
                      <a:r>
                        <a:rPr kumimoji="1" lang="ja-JP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椅子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打楽器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山台上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山台下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４列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３列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２列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１列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5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</a:t>
                      </a:r>
                      <a:r>
                        <a:rPr kumimoji="1" lang="en-US" altLang="ja-JP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該当箇所に○をつけてください。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ピアノ</a:t>
                      </a:r>
                    </a:p>
                  </a:txBody>
                  <a:tcPr marL="0" marR="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使　用　　　・　　　未使用</a:t>
                      </a:r>
                    </a:p>
                  </a:txBody>
                  <a:tcPr marL="0" marR="0" marT="54000" marB="54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ピアノ屋根</a:t>
                      </a:r>
                    </a:p>
                  </a:txBody>
                  <a:tcPr marL="0" marR="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閉　　・　　半開　　・　　全開</a:t>
                      </a:r>
                    </a:p>
                  </a:txBody>
                  <a:tcPr marL="0" marR="0" marT="54000" marB="54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電源</a:t>
                      </a:r>
                    </a:p>
                  </a:txBody>
                  <a:tcPr marL="0" marR="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使　用　　　・　　　未使用</a:t>
                      </a:r>
                    </a:p>
                  </a:txBody>
                  <a:tcPr marL="0" marR="0" marT="54000" marB="54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9" name="Text Box 535"/>
          <p:cNvSpPr txBox="1">
            <a:spLocks noChangeArrowheads="1"/>
          </p:cNvSpPr>
          <p:nvPr userDrawn="1"/>
        </p:nvSpPr>
        <p:spPr bwMode="auto">
          <a:xfrm>
            <a:off x="146972" y="1866345"/>
            <a:ext cx="1296987" cy="76944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 </a:t>
            </a:r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 譜面台　</a:t>
            </a:r>
          </a:p>
          <a:p>
            <a:pPr eaLnBrk="1" hangingPunct="1">
              <a:defRPr/>
            </a:pPr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 ： 椅子　</a:t>
            </a:r>
          </a:p>
          <a:p>
            <a:pPr eaLnBrk="1" hangingPunct="1">
              <a:defRPr/>
            </a:pPr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△ ： ピアノ椅子</a:t>
            </a:r>
            <a:endParaRPr lang="en-US" altLang="ja-JP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 ： バス椅子</a:t>
            </a:r>
            <a:endParaRPr lang="en-US" altLang="ja-JP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0" name="Text Box 272"/>
          <p:cNvSpPr txBox="1">
            <a:spLocks noChangeArrowheads="1"/>
          </p:cNvSpPr>
          <p:nvPr userDrawn="1"/>
        </p:nvSpPr>
        <p:spPr bwMode="auto">
          <a:xfrm>
            <a:off x="2940289" y="1070184"/>
            <a:ext cx="3792667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marL="182563" indent="-182563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buFont typeface="ＭＳ 明朝" pitchFamily="17" charset="-128"/>
              <a:buChar char="※"/>
              <a:defRPr/>
            </a:pP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ピアノ椅子は４脚、バス椅子は３脚まで貸し出しいたします。</a:t>
            </a:r>
            <a:endParaRPr lang="en-US" altLang="ja-JP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 eaLnBrk="1" hangingPunct="1">
              <a:buFont typeface="ＭＳ 明朝" pitchFamily="17" charset="-128"/>
              <a:buNone/>
              <a:defRPr/>
            </a:pP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（これ以上使う場合は各団体で準備してください）</a:t>
            </a:r>
          </a:p>
          <a:p>
            <a:pPr eaLnBrk="1" hangingPunct="1">
              <a:buFont typeface="ＭＳ 明朝" pitchFamily="17" charset="-128"/>
              <a:buChar char="※"/>
              <a:defRPr/>
            </a:pP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打楽器を山台に配置することはできません。</a:t>
            </a:r>
          </a:p>
          <a:p>
            <a:pPr eaLnBrk="1" hangingPunct="1">
              <a:buFont typeface="ＭＳ 明朝" pitchFamily="17" charset="-128"/>
              <a:buChar char="※"/>
              <a:defRPr/>
            </a:pP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ヴィブラフォン用の電源は下手側のみ用意します。</a:t>
            </a:r>
            <a:endParaRPr lang="en-US" altLang="ja-JP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3" name="Text Box 528"/>
          <p:cNvSpPr txBox="1">
            <a:spLocks noChangeArrowheads="1"/>
          </p:cNvSpPr>
          <p:nvPr userDrawn="1"/>
        </p:nvSpPr>
        <p:spPr bwMode="auto">
          <a:xfrm>
            <a:off x="7235825" y="225449"/>
            <a:ext cx="107914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必要数を記入</a:t>
            </a:r>
          </a:p>
        </p:txBody>
      </p:sp>
      <p:grpSp>
        <p:nvGrpSpPr>
          <p:cNvPr id="3" name="グループ化 2"/>
          <p:cNvGrpSpPr/>
          <p:nvPr userDrawn="1"/>
        </p:nvGrpSpPr>
        <p:grpSpPr>
          <a:xfrm>
            <a:off x="7056710" y="3701455"/>
            <a:ext cx="755650" cy="1455737"/>
            <a:chOff x="7010629" y="3556000"/>
            <a:chExt cx="755650" cy="1455737"/>
          </a:xfrm>
        </p:grpSpPr>
        <p:grpSp>
          <p:nvGrpSpPr>
            <p:cNvPr id="2" name="グループ化 1"/>
            <p:cNvGrpSpPr/>
            <p:nvPr userDrawn="1"/>
          </p:nvGrpSpPr>
          <p:grpSpPr>
            <a:xfrm>
              <a:off x="7010629" y="3556000"/>
              <a:ext cx="755650" cy="1455737"/>
              <a:chOff x="7069138" y="3687763"/>
              <a:chExt cx="755650" cy="1455737"/>
            </a:xfrm>
          </p:grpSpPr>
          <p:pic>
            <p:nvPicPr>
              <p:cNvPr id="1029" name="Picture 302"/>
              <p:cNvPicPr>
                <a:picLocks noChangeAspect="1" noChangeArrowheads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893467">
                <a:off x="7069138" y="3848100"/>
                <a:ext cx="755650" cy="1295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6" name="二等辺三角形 85"/>
              <p:cNvSpPr/>
              <p:nvPr userDrawn="1"/>
            </p:nvSpPr>
            <p:spPr>
              <a:xfrm>
                <a:off x="7099300" y="3687763"/>
                <a:ext cx="188913" cy="161925"/>
              </a:xfrm>
              <a:prstGeom prst="triangl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</p:grpSp>
        <p:sp>
          <p:nvSpPr>
            <p:cNvPr id="1040" name="Text Box 336"/>
            <p:cNvSpPr txBox="1">
              <a:spLocks noChangeArrowheads="1"/>
            </p:cNvSpPr>
            <p:nvPr userDrawn="1"/>
          </p:nvSpPr>
          <p:spPr bwMode="auto">
            <a:xfrm>
              <a:off x="7137400" y="4073525"/>
              <a:ext cx="603250" cy="363538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defRPr/>
              </a:pPr>
              <a:r>
                <a:rPr lang="ja-JP" altLang="en-US" sz="900" dirty="0">
                  <a:solidFill>
                    <a:schemeClr val="bg1"/>
                  </a:solidFill>
                  <a:ea typeface="HGP創英角ｺﾞｼｯｸUB" pitchFamily="50" charset="-128"/>
                </a:rPr>
                <a:t>ピアノは</a:t>
              </a:r>
            </a:p>
            <a:p>
              <a:pPr eaLnBrk="1" hangingPunct="1">
                <a:defRPr/>
              </a:pPr>
              <a:r>
                <a:rPr lang="ja-JP" altLang="en-US" sz="900" dirty="0">
                  <a:solidFill>
                    <a:schemeClr val="bg1"/>
                  </a:solidFill>
                  <a:ea typeface="HGP創英角ｺﾞｼｯｸUB" pitchFamily="50" charset="-128"/>
                </a:rPr>
                <a:t>      固定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z="800" dirty="0" smtClean="0"/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画面に合わせる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ＭＳ 明朝</vt:lpstr>
      <vt:lpstr>Arial</vt:lpstr>
      <vt:lpstr>Trebuchet MS</vt:lpstr>
      <vt:lpstr>標準デザイン</vt:lpstr>
      <vt:lpstr>PowerPoint プレゼンテーション</vt:lpstr>
    </vt:vector>
  </TitlesOfParts>
  <Company>NTT DoCoMo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3663833</dc:creator>
  <cp:lastModifiedBy>謙一 坪田</cp:lastModifiedBy>
  <cp:revision>224</cp:revision>
  <dcterms:created xsi:type="dcterms:W3CDTF">2004-07-20T05:00:22Z</dcterms:created>
  <dcterms:modified xsi:type="dcterms:W3CDTF">2025-06-19T15:19:22Z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pDocLevel">
    <vt:lpwstr>Z-rank(slp)</vt:lpwstr>
  </property>
</Properties>
</file>